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708" r:id="rId3"/>
    <p:sldMasterId id="2147483709" r:id="rId4"/>
    <p:sldMasterId id="2147483710" r:id="rId5"/>
    <p:sldMasterId id="2147483711" r:id="rId6"/>
    <p:sldMasterId id="2147483712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</p:sldIdLst>
  <p:sldSz cy="6858000" cx="12192000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1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5" Type="http://schemas.openxmlformats.org/officeDocument/2006/relationships/slideMaster" Target="slideMasters/slideMaster3.xml"/><Relationship Id="rId6" Type="http://schemas.openxmlformats.org/officeDocument/2006/relationships/slideMaster" Target="slideMasters/slideMaster4.xml"/><Relationship Id="rId7" Type="http://schemas.openxmlformats.org/officeDocument/2006/relationships/slideMaster" Target="slideMasters/slideMaster5.xml"/><Relationship Id="rId8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3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4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5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5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6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6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7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7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8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8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9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9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"/>
          <p:cNvSpPr txBox="1"/>
          <p:nvPr>
            <p:ph idx="3"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"/>
          <p:cNvSpPr txBox="1"/>
          <p:nvPr>
            <p:ph idx="4"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3"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" type="body"/>
          </p:nvPr>
        </p:nvSpPr>
        <p:spPr>
          <a:xfrm>
            <a:off x="609480" y="160452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2"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60948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2" type="body"/>
          </p:nvPr>
        </p:nvSpPr>
        <p:spPr>
          <a:xfrm>
            <a:off x="431964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3" type="body"/>
          </p:nvPr>
        </p:nvSpPr>
        <p:spPr>
          <a:xfrm>
            <a:off x="802980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4" type="body"/>
          </p:nvPr>
        </p:nvSpPr>
        <p:spPr>
          <a:xfrm>
            <a:off x="60948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5" type="body"/>
          </p:nvPr>
        </p:nvSpPr>
        <p:spPr>
          <a:xfrm>
            <a:off x="431964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6" type="body"/>
          </p:nvPr>
        </p:nvSpPr>
        <p:spPr>
          <a:xfrm>
            <a:off x="802980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"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2"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idx="1"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1"/>
          <p:cNvSpPr txBox="1"/>
          <p:nvPr>
            <p:ph idx="2"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1"/>
          <p:cNvSpPr txBox="1"/>
          <p:nvPr>
            <p:ph idx="3"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3"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3"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4"/>
          <p:cNvSpPr txBox="1"/>
          <p:nvPr>
            <p:ph idx="1" type="body"/>
          </p:nvPr>
        </p:nvSpPr>
        <p:spPr>
          <a:xfrm>
            <a:off x="609480" y="160452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2"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5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5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5"/>
          <p:cNvSpPr txBox="1"/>
          <p:nvPr>
            <p:ph idx="3"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5"/>
          <p:cNvSpPr txBox="1"/>
          <p:nvPr>
            <p:ph idx="4"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>
            <a:off x="60948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6"/>
          <p:cNvSpPr txBox="1"/>
          <p:nvPr>
            <p:ph idx="2" type="body"/>
          </p:nvPr>
        </p:nvSpPr>
        <p:spPr>
          <a:xfrm>
            <a:off x="431964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6"/>
          <p:cNvSpPr txBox="1"/>
          <p:nvPr>
            <p:ph idx="3" type="body"/>
          </p:nvPr>
        </p:nvSpPr>
        <p:spPr>
          <a:xfrm>
            <a:off x="802980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6"/>
          <p:cNvSpPr txBox="1"/>
          <p:nvPr>
            <p:ph idx="4" type="body"/>
          </p:nvPr>
        </p:nvSpPr>
        <p:spPr>
          <a:xfrm>
            <a:off x="60948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6"/>
          <p:cNvSpPr txBox="1"/>
          <p:nvPr>
            <p:ph idx="5" type="body"/>
          </p:nvPr>
        </p:nvSpPr>
        <p:spPr>
          <a:xfrm>
            <a:off x="431964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6"/>
          <p:cNvSpPr txBox="1"/>
          <p:nvPr>
            <p:ph idx="6" type="body"/>
          </p:nvPr>
        </p:nvSpPr>
        <p:spPr>
          <a:xfrm>
            <a:off x="802980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29"/>
          <p:cNvSpPr txBox="1"/>
          <p:nvPr>
            <p:ph idx="1"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0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30"/>
          <p:cNvSpPr txBox="1"/>
          <p:nvPr>
            <p:ph idx="1"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31"/>
          <p:cNvSpPr txBox="1"/>
          <p:nvPr>
            <p:ph idx="1"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31"/>
          <p:cNvSpPr txBox="1"/>
          <p:nvPr>
            <p:ph idx="2"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2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"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 txBox="1"/>
          <p:nvPr>
            <p:ph idx="1"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4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34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4"/>
          <p:cNvSpPr txBox="1"/>
          <p:nvPr>
            <p:ph idx="2"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34"/>
          <p:cNvSpPr txBox="1"/>
          <p:nvPr>
            <p:ph idx="3"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5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35"/>
          <p:cNvSpPr txBox="1"/>
          <p:nvPr>
            <p:ph idx="1"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35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35"/>
          <p:cNvSpPr txBox="1"/>
          <p:nvPr>
            <p:ph idx="3"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6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36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36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36"/>
          <p:cNvSpPr txBox="1"/>
          <p:nvPr>
            <p:ph idx="3"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7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37"/>
          <p:cNvSpPr txBox="1"/>
          <p:nvPr>
            <p:ph idx="1" type="body"/>
          </p:nvPr>
        </p:nvSpPr>
        <p:spPr>
          <a:xfrm>
            <a:off x="609480" y="160452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37"/>
          <p:cNvSpPr txBox="1"/>
          <p:nvPr>
            <p:ph idx="2"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8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38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38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38"/>
          <p:cNvSpPr txBox="1"/>
          <p:nvPr>
            <p:ph idx="3"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38"/>
          <p:cNvSpPr txBox="1"/>
          <p:nvPr>
            <p:ph idx="4"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9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39"/>
          <p:cNvSpPr txBox="1"/>
          <p:nvPr>
            <p:ph idx="1" type="body"/>
          </p:nvPr>
        </p:nvSpPr>
        <p:spPr>
          <a:xfrm>
            <a:off x="60948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39"/>
          <p:cNvSpPr txBox="1"/>
          <p:nvPr>
            <p:ph idx="2" type="body"/>
          </p:nvPr>
        </p:nvSpPr>
        <p:spPr>
          <a:xfrm>
            <a:off x="431964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39"/>
          <p:cNvSpPr txBox="1"/>
          <p:nvPr>
            <p:ph idx="3" type="body"/>
          </p:nvPr>
        </p:nvSpPr>
        <p:spPr>
          <a:xfrm>
            <a:off x="802980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39"/>
          <p:cNvSpPr txBox="1"/>
          <p:nvPr>
            <p:ph idx="4" type="body"/>
          </p:nvPr>
        </p:nvSpPr>
        <p:spPr>
          <a:xfrm>
            <a:off x="60948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39"/>
          <p:cNvSpPr txBox="1"/>
          <p:nvPr>
            <p:ph idx="5" type="body"/>
          </p:nvPr>
        </p:nvSpPr>
        <p:spPr>
          <a:xfrm>
            <a:off x="431964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39"/>
          <p:cNvSpPr txBox="1"/>
          <p:nvPr>
            <p:ph idx="6" type="body"/>
          </p:nvPr>
        </p:nvSpPr>
        <p:spPr>
          <a:xfrm>
            <a:off x="802980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2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42"/>
          <p:cNvSpPr txBox="1"/>
          <p:nvPr>
            <p:ph idx="1"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3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43"/>
          <p:cNvSpPr txBox="1"/>
          <p:nvPr>
            <p:ph idx="1"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4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7" name="Google Shape;227;p44"/>
          <p:cNvSpPr txBox="1"/>
          <p:nvPr>
            <p:ph idx="1"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8" name="Google Shape;228;p44"/>
          <p:cNvSpPr txBox="1"/>
          <p:nvPr>
            <p:ph idx="2"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45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6"/>
          <p:cNvSpPr txBox="1"/>
          <p:nvPr>
            <p:ph idx="1"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7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5" name="Google Shape;235;p47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6" name="Google Shape;236;p47"/>
          <p:cNvSpPr txBox="1"/>
          <p:nvPr>
            <p:ph idx="2"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7" name="Google Shape;237;p47"/>
          <p:cNvSpPr txBox="1"/>
          <p:nvPr>
            <p:ph idx="3"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8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48"/>
          <p:cNvSpPr txBox="1"/>
          <p:nvPr>
            <p:ph idx="1"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1" name="Google Shape;241;p48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2" name="Google Shape;242;p48"/>
          <p:cNvSpPr txBox="1"/>
          <p:nvPr>
            <p:ph idx="3"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9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5" name="Google Shape;245;p49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49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7" name="Google Shape;247;p49"/>
          <p:cNvSpPr txBox="1"/>
          <p:nvPr>
            <p:ph idx="3"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50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0" name="Google Shape;250;p50"/>
          <p:cNvSpPr txBox="1"/>
          <p:nvPr>
            <p:ph idx="1" type="body"/>
          </p:nvPr>
        </p:nvSpPr>
        <p:spPr>
          <a:xfrm>
            <a:off x="609480" y="160452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1" name="Google Shape;251;p50"/>
          <p:cNvSpPr txBox="1"/>
          <p:nvPr>
            <p:ph idx="2"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51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4" name="Google Shape;254;p51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5" name="Google Shape;255;p51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6" name="Google Shape;256;p51"/>
          <p:cNvSpPr txBox="1"/>
          <p:nvPr>
            <p:ph idx="3"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51"/>
          <p:cNvSpPr txBox="1"/>
          <p:nvPr>
            <p:ph idx="4"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52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52"/>
          <p:cNvSpPr txBox="1"/>
          <p:nvPr>
            <p:ph idx="1" type="body"/>
          </p:nvPr>
        </p:nvSpPr>
        <p:spPr>
          <a:xfrm>
            <a:off x="60948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1" name="Google Shape;261;p52"/>
          <p:cNvSpPr txBox="1"/>
          <p:nvPr>
            <p:ph idx="2" type="body"/>
          </p:nvPr>
        </p:nvSpPr>
        <p:spPr>
          <a:xfrm>
            <a:off x="431964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2" name="Google Shape;262;p52"/>
          <p:cNvSpPr txBox="1"/>
          <p:nvPr>
            <p:ph idx="3" type="body"/>
          </p:nvPr>
        </p:nvSpPr>
        <p:spPr>
          <a:xfrm>
            <a:off x="802980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3" name="Google Shape;263;p52"/>
          <p:cNvSpPr txBox="1"/>
          <p:nvPr>
            <p:ph idx="4" type="body"/>
          </p:nvPr>
        </p:nvSpPr>
        <p:spPr>
          <a:xfrm>
            <a:off x="60948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4" name="Google Shape;264;p52"/>
          <p:cNvSpPr txBox="1"/>
          <p:nvPr>
            <p:ph idx="5" type="body"/>
          </p:nvPr>
        </p:nvSpPr>
        <p:spPr>
          <a:xfrm>
            <a:off x="431964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5" name="Google Shape;265;p52"/>
          <p:cNvSpPr txBox="1"/>
          <p:nvPr>
            <p:ph idx="6" type="body"/>
          </p:nvPr>
        </p:nvSpPr>
        <p:spPr>
          <a:xfrm>
            <a:off x="802980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55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6" name="Google Shape;286;p55"/>
          <p:cNvSpPr txBox="1"/>
          <p:nvPr>
            <p:ph idx="1"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56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9" name="Google Shape;289;p56"/>
          <p:cNvSpPr txBox="1"/>
          <p:nvPr>
            <p:ph idx="1"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7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2" name="Google Shape;292;p57"/>
          <p:cNvSpPr txBox="1"/>
          <p:nvPr>
            <p:ph idx="1"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3" name="Google Shape;293;p57"/>
          <p:cNvSpPr txBox="1"/>
          <p:nvPr>
            <p:ph idx="2"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58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9"/>
          <p:cNvSpPr txBox="1"/>
          <p:nvPr>
            <p:ph idx="1"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60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0" name="Google Shape;300;p60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1" name="Google Shape;301;p60"/>
          <p:cNvSpPr txBox="1"/>
          <p:nvPr>
            <p:ph idx="2"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60"/>
          <p:cNvSpPr txBox="1"/>
          <p:nvPr>
            <p:ph idx="3"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61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5" name="Google Shape;305;p61"/>
          <p:cNvSpPr txBox="1"/>
          <p:nvPr>
            <p:ph idx="1"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6" name="Google Shape;306;p61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7" name="Google Shape;307;p61"/>
          <p:cNvSpPr txBox="1"/>
          <p:nvPr>
            <p:ph idx="3"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62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0" name="Google Shape;310;p62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1" name="Google Shape;311;p62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2" name="Google Shape;312;p62"/>
          <p:cNvSpPr txBox="1"/>
          <p:nvPr>
            <p:ph idx="3"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63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5" name="Google Shape;315;p63"/>
          <p:cNvSpPr txBox="1"/>
          <p:nvPr>
            <p:ph idx="1" type="body"/>
          </p:nvPr>
        </p:nvSpPr>
        <p:spPr>
          <a:xfrm>
            <a:off x="609480" y="160452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63"/>
          <p:cNvSpPr txBox="1"/>
          <p:nvPr>
            <p:ph idx="2" type="body"/>
          </p:nvPr>
        </p:nvSpPr>
        <p:spPr>
          <a:xfrm>
            <a:off x="609480" y="3682440"/>
            <a:ext cx="109724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64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9" name="Google Shape;319;p64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0" name="Google Shape;320;p64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1" name="Google Shape;321;p64"/>
          <p:cNvSpPr txBox="1"/>
          <p:nvPr>
            <p:ph idx="3"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2" name="Google Shape;322;p64"/>
          <p:cNvSpPr txBox="1"/>
          <p:nvPr>
            <p:ph idx="4"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65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5" name="Google Shape;325;p65"/>
          <p:cNvSpPr txBox="1"/>
          <p:nvPr>
            <p:ph idx="1" type="body"/>
          </p:nvPr>
        </p:nvSpPr>
        <p:spPr>
          <a:xfrm>
            <a:off x="60948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6" name="Google Shape;326;p65"/>
          <p:cNvSpPr txBox="1"/>
          <p:nvPr>
            <p:ph idx="2" type="body"/>
          </p:nvPr>
        </p:nvSpPr>
        <p:spPr>
          <a:xfrm>
            <a:off x="431964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7" name="Google Shape;327;p65"/>
          <p:cNvSpPr txBox="1"/>
          <p:nvPr>
            <p:ph idx="3" type="body"/>
          </p:nvPr>
        </p:nvSpPr>
        <p:spPr>
          <a:xfrm>
            <a:off x="8029800" y="160452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8" name="Google Shape;328;p65"/>
          <p:cNvSpPr txBox="1"/>
          <p:nvPr>
            <p:ph idx="4" type="body"/>
          </p:nvPr>
        </p:nvSpPr>
        <p:spPr>
          <a:xfrm>
            <a:off x="60948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9" name="Google Shape;329;p65"/>
          <p:cNvSpPr txBox="1"/>
          <p:nvPr>
            <p:ph idx="5" type="body"/>
          </p:nvPr>
        </p:nvSpPr>
        <p:spPr>
          <a:xfrm>
            <a:off x="431964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65"/>
          <p:cNvSpPr txBox="1"/>
          <p:nvPr>
            <p:ph idx="6" type="body"/>
          </p:nvPr>
        </p:nvSpPr>
        <p:spPr>
          <a:xfrm>
            <a:off x="8029800" y="3682440"/>
            <a:ext cx="353304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idx="1"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" type="body"/>
          </p:nvPr>
        </p:nvSpPr>
        <p:spPr>
          <a:xfrm>
            <a:off x="60948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623196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3" type="body"/>
          </p:nvPr>
        </p:nvSpPr>
        <p:spPr>
          <a:xfrm>
            <a:off x="60948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" type="body"/>
          </p:nvPr>
        </p:nvSpPr>
        <p:spPr>
          <a:xfrm>
            <a:off x="609480" y="1604520"/>
            <a:ext cx="53542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2" type="body"/>
          </p:nvPr>
        </p:nvSpPr>
        <p:spPr>
          <a:xfrm>
            <a:off x="6231960" y="160452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3" type="body"/>
          </p:nvPr>
        </p:nvSpPr>
        <p:spPr>
          <a:xfrm>
            <a:off x="6231960" y="3682440"/>
            <a:ext cx="5354280" cy="18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5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6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9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4.xml"/></Relationships>
</file>

<file path=ppt/slideMasters/_rels/slideMaster5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58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49.xml"/><Relationship Id="rId2" Type="http://schemas.openxmlformats.org/officeDocument/2006/relationships/slideLayout" Target="../slideLayouts/slideLayout50.xml"/><Relationship Id="rId3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5.xml"/><Relationship Id="rId8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8640"/>
            <a:ext cx="12192120" cy="6867000"/>
            <a:chOff x="0" y="-8640"/>
            <a:chExt cx="12192120" cy="686700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160" y="0"/>
              <a:ext cx="1219320" cy="685836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360" y="3681360"/>
              <a:ext cx="4763880" cy="317700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40" y="-8640"/>
              <a:ext cx="3007440" cy="686664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29803"/>
              </a:srgb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360" y="-8640"/>
              <a:ext cx="2588400" cy="686664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20" y="3048120"/>
              <a:ext cx="3259800" cy="3809880"/>
            </a:xfrm>
            <a:custGeom>
              <a:rect b="b" l="l" r="r" t="t"/>
              <a:pathLst>
                <a:path extrusionOk="0" h="25245" w="21600">
                  <a:moveTo>
                    <a:pt x="0" y="25245"/>
                  </a:moveTo>
                  <a:lnTo>
                    <a:pt x="21600" y="0"/>
                  </a:lnTo>
                  <a:lnTo>
                    <a:pt x="21600" y="25245"/>
                  </a:lnTo>
                  <a:close/>
                </a:path>
              </a:pathLst>
            </a:custGeom>
            <a:solidFill>
              <a:srgbClr val="54A021">
                <a:alpha val="71764"/>
              </a:srgbClr>
            </a:solidFill>
            <a:ln>
              <a:noFill/>
            </a:ln>
          </p:spPr>
        </p:sp>
        <p:sp>
          <p:nvSpPr>
            <p:cNvPr id="12" name="Google Shape;12;p1"/>
            <p:cNvSpPr/>
            <p:nvPr/>
          </p:nvSpPr>
          <p:spPr>
            <a:xfrm>
              <a:off x="9334440" y="-8640"/>
              <a:ext cx="2854440" cy="686664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640" y="-8640"/>
              <a:ext cx="1290240" cy="686664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60" y="-8640"/>
              <a:ext cx="1249920" cy="686664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705"/>
              </a:srgb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00" y="3589920"/>
              <a:ext cx="1817280" cy="3268080"/>
            </a:xfrm>
            <a:custGeom>
              <a:rect b="b" l="l" r="r" t="t"/>
              <a:pathLst>
                <a:path extrusionOk="0" h="38841" w="21600">
                  <a:moveTo>
                    <a:pt x="0" y="38841"/>
                  </a:moveTo>
                  <a:lnTo>
                    <a:pt x="21600" y="0"/>
                  </a:lnTo>
                  <a:lnTo>
                    <a:pt x="21600" y="38841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>
              <a:noFill/>
            </a:ln>
          </p:spPr>
        </p:sp>
        <p:sp>
          <p:nvSpPr>
            <p:cNvPr id="16" name="Google Shape;16;p1"/>
            <p:cNvSpPr/>
            <p:nvPr/>
          </p:nvSpPr>
          <p:spPr>
            <a:xfrm>
              <a:off x="0" y="4013280"/>
              <a:ext cx="448560" cy="2844720"/>
            </a:xfrm>
            <a:custGeom>
              <a:rect b="b" l="l" r="r" t="t"/>
              <a:pathLst>
                <a:path extrusionOk="0" h="136892" w="21600">
                  <a:moveTo>
                    <a:pt x="0" y="136892"/>
                  </a:moveTo>
                  <a:lnTo>
                    <a:pt x="0" y="0"/>
                  </a:lnTo>
                  <a:lnTo>
                    <a:pt x="21600" y="136892"/>
                  </a:lnTo>
                  <a:close/>
                </a:path>
              </a:pathLst>
            </a:custGeom>
            <a:solidFill>
              <a:srgbClr val="90C226">
                <a:alpha val="84705"/>
              </a:srgbClr>
            </a:solidFill>
            <a:ln>
              <a:noFill/>
            </a:ln>
          </p:spPr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" name="Google Shape;18;p1"/>
          <p:cNvSpPr txBox="1"/>
          <p:nvPr>
            <p:ph idx="2" type="title"/>
          </p:nvPr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7205040" y="6041520"/>
            <a:ext cx="9118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677160" y="6041520"/>
            <a:ext cx="62974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8590680" y="6041520"/>
            <a:ext cx="6832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" name="Google Shape;22;p1"/>
          <p:cNvSpPr txBox="1"/>
          <p:nvPr>
            <p:ph idx="1"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4"/>
          <p:cNvGrpSpPr/>
          <p:nvPr/>
        </p:nvGrpSpPr>
        <p:grpSpPr>
          <a:xfrm>
            <a:off x="0" y="-8640"/>
            <a:ext cx="12192120" cy="6867000"/>
            <a:chOff x="0" y="-8640"/>
            <a:chExt cx="12192120" cy="6867000"/>
          </a:xfrm>
        </p:grpSpPr>
        <p:cxnSp>
          <p:nvCxnSpPr>
            <p:cNvPr id="73" name="Google Shape;73;p14"/>
            <p:cNvCxnSpPr/>
            <p:nvPr/>
          </p:nvCxnSpPr>
          <p:spPr>
            <a:xfrm>
              <a:off x="9371160" y="0"/>
              <a:ext cx="1219320" cy="685836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74" name="Google Shape;74;p14"/>
            <p:cNvCxnSpPr/>
            <p:nvPr/>
          </p:nvCxnSpPr>
          <p:spPr>
            <a:xfrm flipH="1">
              <a:off x="7425360" y="3681360"/>
              <a:ext cx="4763880" cy="317700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75" name="Google Shape;75;p14"/>
            <p:cNvSpPr/>
            <p:nvPr/>
          </p:nvSpPr>
          <p:spPr>
            <a:xfrm>
              <a:off x="9181440" y="-8640"/>
              <a:ext cx="3007440" cy="686664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29803"/>
              </a:srgbClr>
            </a:solidFill>
            <a:ln>
              <a:noFill/>
            </a:ln>
          </p:spPr>
        </p:sp>
        <p:sp>
          <p:nvSpPr>
            <p:cNvPr id="76" name="Google Shape;76;p14"/>
            <p:cNvSpPr/>
            <p:nvPr/>
          </p:nvSpPr>
          <p:spPr>
            <a:xfrm>
              <a:off x="9603360" y="-8640"/>
              <a:ext cx="2588400" cy="686664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>
              <a:noFill/>
            </a:ln>
          </p:spPr>
        </p:sp>
        <p:sp>
          <p:nvSpPr>
            <p:cNvPr id="77" name="Google Shape;77;p14"/>
            <p:cNvSpPr/>
            <p:nvPr/>
          </p:nvSpPr>
          <p:spPr>
            <a:xfrm>
              <a:off x="8932320" y="3048120"/>
              <a:ext cx="3259800" cy="3809880"/>
            </a:xfrm>
            <a:custGeom>
              <a:rect b="b" l="l" r="r" t="t"/>
              <a:pathLst>
                <a:path extrusionOk="0" h="25245" w="21600">
                  <a:moveTo>
                    <a:pt x="0" y="25245"/>
                  </a:moveTo>
                  <a:lnTo>
                    <a:pt x="21600" y="0"/>
                  </a:lnTo>
                  <a:lnTo>
                    <a:pt x="21600" y="25245"/>
                  </a:lnTo>
                  <a:close/>
                </a:path>
              </a:pathLst>
            </a:custGeom>
            <a:solidFill>
              <a:srgbClr val="54A021">
                <a:alpha val="71764"/>
              </a:srgbClr>
            </a:solidFill>
            <a:ln>
              <a:noFill/>
            </a:ln>
          </p:spPr>
        </p:sp>
        <p:sp>
          <p:nvSpPr>
            <p:cNvPr id="78" name="Google Shape;78;p14"/>
            <p:cNvSpPr/>
            <p:nvPr/>
          </p:nvSpPr>
          <p:spPr>
            <a:xfrm>
              <a:off x="9334440" y="-8640"/>
              <a:ext cx="2854440" cy="686664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</p:sp>
        <p:sp>
          <p:nvSpPr>
            <p:cNvPr id="79" name="Google Shape;79;p14"/>
            <p:cNvSpPr/>
            <p:nvPr/>
          </p:nvSpPr>
          <p:spPr>
            <a:xfrm>
              <a:off x="10898640" y="-8640"/>
              <a:ext cx="1290240" cy="686664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</p:sp>
        <p:sp>
          <p:nvSpPr>
            <p:cNvPr id="80" name="Google Shape;80;p14"/>
            <p:cNvSpPr/>
            <p:nvPr/>
          </p:nvSpPr>
          <p:spPr>
            <a:xfrm>
              <a:off x="10938960" y="-8640"/>
              <a:ext cx="1249920" cy="686664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705"/>
              </a:srgbClr>
            </a:solidFill>
            <a:ln>
              <a:noFill/>
            </a:ln>
          </p:spPr>
        </p:sp>
        <p:sp>
          <p:nvSpPr>
            <p:cNvPr id="81" name="Google Shape;81;p14"/>
            <p:cNvSpPr/>
            <p:nvPr/>
          </p:nvSpPr>
          <p:spPr>
            <a:xfrm>
              <a:off x="10371600" y="3589920"/>
              <a:ext cx="1817280" cy="3268080"/>
            </a:xfrm>
            <a:custGeom>
              <a:rect b="b" l="l" r="r" t="t"/>
              <a:pathLst>
                <a:path extrusionOk="0" h="38841" w="21600">
                  <a:moveTo>
                    <a:pt x="0" y="38841"/>
                  </a:moveTo>
                  <a:lnTo>
                    <a:pt x="21600" y="0"/>
                  </a:lnTo>
                  <a:lnTo>
                    <a:pt x="21600" y="38841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>
              <a:noFill/>
            </a:ln>
          </p:spPr>
        </p:sp>
        <p:sp>
          <p:nvSpPr>
            <p:cNvPr id="82" name="Google Shape;82;p14"/>
            <p:cNvSpPr/>
            <p:nvPr/>
          </p:nvSpPr>
          <p:spPr>
            <a:xfrm rot="10800000">
              <a:off x="0" y="0"/>
              <a:ext cx="842760" cy="5666040"/>
            </a:xfrm>
            <a:custGeom>
              <a:rect b="b" l="l" r="r" t="t"/>
              <a:pathLst>
                <a:path extrusionOk="0" h="145168" w="21600">
                  <a:moveTo>
                    <a:pt x="0" y="145168"/>
                  </a:moveTo>
                  <a:lnTo>
                    <a:pt x="21600" y="0"/>
                  </a:lnTo>
                  <a:lnTo>
                    <a:pt x="21600" y="145168"/>
                  </a:lnTo>
                  <a:close/>
                </a:path>
              </a:pathLst>
            </a:custGeom>
            <a:solidFill>
              <a:srgbClr val="90C226">
                <a:alpha val="84705"/>
              </a:srgbClr>
            </a:solidFill>
            <a:ln>
              <a:noFill/>
            </a:ln>
          </p:spPr>
        </p:sp>
      </p:grpSp>
      <p:sp>
        <p:nvSpPr>
          <p:cNvPr id="83" name="Google Shape;83;p14"/>
          <p:cNvSpPr txBox="1"/>
          <p:nvPr>
            <p:ph type="title"/>
          </p:nvPr>
        </p:nvSpPr>
        <p:spPr>
          <a:xfrm>
            <a:off x="1506960" y="2404440"/>
            <a:ext cx="7767000" cy="16462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4" name="Google Shape;84;p14"/>
          <p:cNvSpPr txBox="1"/>
          <p:nvPr>
            <p:ph idx="10" type="dt"/>
          </p:nvPr>
        </p:nvSpPr>
        <p:spPr>
          <a:xfrm>
            <a:off x="7205040" y="6041520"/>
            <a:ext cx="9118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5" name="Google Shape;85;p14"/>
          <p:cNvSpPr txBox="1"/>
          <p:nvPr>
            <p:ph idx="11" type="ftr"/>
          </p:nvPr>
        </p:nvSpPr>
        <p:spPr>
          <a:xfrm>
            <a:off x="677160" y="6041520"/>
            <a:ext cx="62974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6" name="Google Shape;86;p14"/>
          <p:cNvSpPr txBox="1"/>
          <p:nvPr>
            <p:ph idx="12" type="sldNum"/>
          </p:nvPr>
        </p:nvSpPr>
        <p:spPr>
          <a:xfrm>
            <a:off x="8590680" y="6041520"/>
            <a:ext cx="6832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4"/>
          <p:cNvSpPr txBox="1"/>
          <p:nvPr>
            <p:ph idx="1"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Google Shape;137;p27"/>
          <p:cNvGrpSpPr/>
          <p:nvPr/>
        </p:nvGrpSpPr>
        <p:grpSpPr>
          <a:xfrm>
            <a:off x="0" y="-8640"/>
            <a:ext cx="12192120" cy="6867000"/>
            <a:chOff x="0" y="-8640"/>
            <a:chExt cx="12192120" cy="6867000"/>
          </a:xfrm>
        </p:grpSpPr>
        <p:cxnSp>
          <p:nvCxnSpPr>
            <p:cNvPr id="138" name="Google Shape;138;p27"/>
            <p:cNvCxnSpPr/>
            <p:nvPr/>
          </p:nvCxnSpPr>
          <p:spPr>
            <a:xfrm>
              <a:off x="9371160" y="0"/>
              <a:ext cx="1219320" cy="685836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9" name="Google Shape;139;p27"/>
            <p:cNvCxnSpPr/>
            <p:nvPr/>
          </p:nvCxnSpPr>
          <p:spPr>
            <a:xfrm flipH="1">
              <a:off x="7425360" y="3681360"/>
              <a:ext cx="4763880" cy="317700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40" name="Google Shape;140;p27"/>
            <p:cNvSpPr/>
            <p:nvPr/>
          </p:nvSpPr>
          <p:spPr>
            <a:xfrm>
              <a:off x="9181440" y="-8640"/>
              <a:ext cx="3007440" cy="686664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29803"/>
              </a:srgbClr>
            </a:solidFill>
            <a:ln>
              <a:noFill/>
            </a:ln>
          </p:spPr>
        </p:sp>
        <p:sp>
          <p:nvSpPr>
            <p:cNvPr id="141" name="Google Shape;141;p27"/>
            <p:cNvSpPr/>
            <p:nvPr/>
          </p:nvSpPr>
          <p:spPr>
            <a:xfrm>
              <a:off x="9603360" y="-8640"/>
              <a:ext cx="2588400" cy="686664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>
              <a:noFill/>
            </a:ln>
          </p:spPr>
        </p:sp>
        <p:sp>
          <p:nvSpPr>
            <p:cNvPr id="142" name="Google Shape;142;p27"/>
            <p:cNvSpPr/>
            <p:nvPr/>
          </p:nvSpPr>
          <p:spPr>
            <a:xfrm>
              <a:off x="8932320" y="3048120"/>
              <a:ext cx="3259800" cy="3809880"/>
            </a:xfrm>
            <a:custGeom>
              <a:rect b="b" l="l" r="r" t="t"/>
              <a:pathLst>
                <a:path extrusionOk="0" h="25245" w="21600">
                  <a:moveTo>
                    <a:pt x="0" y="25245"/>
                  </a:moveTo>
                  <a:lnTo>
                    <a:pt x="21600" y="0"/>
                  </a:lnTo>
                  <a:lnTo>
                    <a:pt x="21600" y="25245"/>
                  </a:lnTo>
                  <a:close/>
                </a:path>
              </a:pathLst>
            </a:custGeom>
            <a:solidFill>
              <a:srgbClr val="54A021">
                <a:alpha val="71764"/>
              </a:srgbClr>
            </a:solidFill>
            <a:ln>
              <a:noFill/>
            </a:ln>
          </p:spPr>
        </p:sp>
        <p:sp>
          <p:nvSpPr>
            <p:cNvPr id="143" name="Google Shape;143;p27"/>
            <p:cNvSpPr/>
            <p:nvPr/>
          </p:nvSpPr>
          <p:spPr>
            <a:xfrm>
              <a:off x="9334440" y="-8640"/>
              <a:ext cx="2854440" cy="686664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</p:sp>
        <p:sp>
          <p:nvSpPr>
            <p:cNvPr id="144" name="Google Shape;144;p27"/>
            <p:cNvSpPr/>
            <p:nvPr/>
          </p:nvSpPr>
          <p:spPr>
            <a:xfrm>
              <a:off x="10898640" y="-8640"/>
              <a:ext cx="1290240" cy="686664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</p:sp>
        <p:sp>
          <p:nvSpPr>
            <p:cNvPr id="145" name="Google Shape;145;p27"/>
            <p:cNvSpPr/>
            <p:nvPr/>
          </p:nvSpPr>
          <p:spPr>
            <a:xfrm>
              <a:off x="10938960" y="-8640"/>
              <a:ext cx="1249920" cy="686664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705"/>
              </a:srgbClr>
            </a:solidFill>
            <a:ln>
              <a:noFill/>
            </a:ln>
          </p:spPr>
        </p:sp>
        <p:sp>
          <p:nvSpPr>
            <p:cNvPr id="146" name="Google Shape;146;p27"/>
            <p:cNvSpPr/>
            <p:nvPr/>
          </p:nvSpPr>
          <p:spPr>
            <a:xfrm>
              <a:off x="10371600" y="3589920"/>
              <a:ext cx="1817280" cy="3268080"/>
            </a:xfrm>
            <a:custGeom>
              <a:rect b="b" l="l" r="r" t="t"/>
              <a:pathLst>
                <a:path extrusionOk="0" h="38841" w="21600">
                  <a:moveTo>
                    <a:pt x="0" y="38841"/>
                  </a:moveTo>
                  <a:lnTo>
                    <a:pt x="21600" y="0"/>
                  </a:lnTo>
                  <a:lnTo>
                    <a:pt x="21600" y="38841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>
              <a:noFill/>
            </a:ln>
          </p:spPr>
        </p:sp>
        <p:sp>
          <p:nvSpPr>
            <p:cNvPr id="147" name="Google Shape;147;p27"/>
            <p:cNvSpPr/>
            <p:nvPr/>
          </p:nvSpPr>
          <p:spPr>
            <a:xfrm>
              <a:off x="0" y="4013280"/>
              <a:ext cx="448560" cy="2844720"/>
            </a:xfrm>
            <a:custGeom>
              <a:rect b="b" l="l" r="r" t="t"/>
              <a:pathLst>
                <a:path extrusionOk="0" h="136892" w="21600">
                  <a:moveTo>
                    <a:pt x="0" y="136892"/>
                  </a:moveTo>
                  <a:lnTo>
                    <a:pt x="0" y="0"/>
                  </a:lnTo>
                  <a:lnTo>
                    <a:pt x="21600" y="136892"/>
                  </a:lnTo>
                  <a:close/>
                </a:path>
              </a:pathLst>
            </a:custGeom>
            <a:solidFill>
              <a:srgbClr val="90C226">
                <a:alpha val="84705"/>
              </a:srgbClr>
            </a:solidFill>
            <a:ln>
              <a:noFill/>
            </a:ln>
          </p:spPr>
        </p:sp>
      </p:grpSp>
      <p:sp>
        <p:nvSpPr>
          <p:cNvPr id="148" name="Google Shape;148;p27"/>
          <p:cNvSpPr txBox="1"/>
          <p:nvPr>
            <p:ph idx="10" type="dt"/>
          </p:nvPr>
        </p:nvSpPr>
        <p:spPr>
          <a:xfrm>
            <a:off x="7205040" y="6041520"/>
            <a:ext cx="9118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9" name="Google Shape;149;p27"/>
          <p:cNvSpPr txBox="1"/>
          <p:nvPr>
            <p:ph idx="11" type="ftr"/>
          </p:nvPr>
        </p:nvSpPr>
        <p:spPr>
          <a:xfrm>
            <a:off x="677160" y="6041520"/>
            <a:ext cx="62974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0" name="Google Shape;150;p27"/>
          <p:cNvSpPr txBox="1"/>
          <p:nvPr>
            <p:ph idx="12" type="sldNum"/>
          </p:nvPr>
        </p:nvSpPr>
        <p:spPr>
          <a:xfrm>
            <a:off x="8590680" y="6041520"/>
            <a:ext cx="6832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1" name="Google Shape;151;p27"/>
          <p:cNvSpPr txBox="1"/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2" name="Google Shape;152;p27"/>
          <p:cNvSpPr txBox="1"/>
          <p:nvPr>
            <p:ph idx="1" type="body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oogle Shape;202;p40"/>
          <p:cNvGrpSpPr/>
          <p:nvPr/>
        </p:nvGrpSpPr>
        <p:grpSpPr>
          <a:xfrm>
            <a:off x="0" y="-8640"/>
            <a:ext cx="12192120" cy="6867000"/>
            <a:chOff x="0" y="-8640"/>
            <a:chExt cx="12192120" cy="6867000"/>
          </a:xfrm>
        </p:grpSpPr>
        <p:cxnSp>
          <p:nvCxnSpPr>
            <p:cNvPr id="203" name="Google Shape;203;p40"/>
            <p:cNvCxnSpPr/>
            <p:nvPr/>
          </p:nvCxnSpPr>
          <p:spPr>
            <a:xfrm>
              <a:off x="9371160" y="0"/>
              <a:ext cx="1219320" cy="685836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4" name="Google Shape;204;p40"/>
            <p:cNvCxnSpPr/>
            <p:nvPr/>
          </p:nvCxnSpPr>
          <p:spPr>
            <a:xfrm flipH="1">
              <a:off x="7425360" y="3681360"/>
              <a:ext cx="4763880" cy="317700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05" name="Google Shape;205;p40"/>
            <p:cNvSpPr/>
            <p:nvPr/>
          </p:nvSpPr>
          <p:spPr>
            <a:xfrm>
              <a:off x="9181440" y="-8640"/>
              <a:ext cx="3007440" cy="686664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29803"/>
              </a:srgbClr>
            </a:solidFill>
            <a:ln>
              <a:noFill/>
            </a:ln>
          </p:spPr>
        </p:sp>
        <p:sp>
          <p:nvSpPr>
            <p:cNvPr id="206" name="Google Shape;206;p40"/>
            <p:cNvSpPr/>
            <p:nvPr/>
          </p:nvSpPr>
          <p:spPr>
            <a:xfrm>
              <a:off x="9603360" y="-8640"/>
              <a:ext cx="2588400" cy="686664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>
              <a:noFill/>
            </a:ln>
          </p:spPr>
        </p:sp>
        <p:sp>
          <p:nvSpPr>
            <p:cNvPr id="207" name="Google Shape;207;p40"/>
            <p:cNvSpPr/>
            <p:nvPr/>
          </p:nvSpPr>
          <p:spPr>
            <a:xfrm>
              <a:off x="8932320" y="3048120"/>
              <a:ext cx="3259800" cy="3809880"/>
            </a:xfrm>
            <a:custGeom>
              <a:rect b="b" l="l" r="r" t="t"/>
              <a:pathLst>
                <a:path extrusionOk="0" h="25245" w="21600">
                  <a:moveTo>
                    <a:pt x="0" y="25245"/>
                  </a:moveTo>
                  <a:lnTo>
                    <a:pt x="21600" y="0"/>
                  </a:lnTo>
                  <a:lnTo>
                    <a:pt x="21600" y="25245"/>
                  </a:lnTo>
                  <a:close/>
                </a:path>
              </a:pathLst>
            </a:custGeom>
            <a:solidFill>
              <a:srgbClr val="54A021">
                <a:alpha val="71764"/>
              </a:srgbClr>
            </a:solidFill>
            <a:ln>
              <a:noFill/>
            </a:ln>
          </p:spPr>
        </p:sp>
        <p:sp>
          <p:nvSpPr>
            <p:cNvPr id="208" name="Google Shape;208;p40"/>
            <p:cNvSpPr/>
            <p:nvPr/>
          </p:nvSpPr>
          <p:spPr>
            <a:xfrm>
              <a:off x="9334440" y="-8640"/>
              <a:ext cx="2854440" cy="686664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</p:sp>
        <p:sp>
          <p:nvSpPr>
            <p:cNvPr id="209" name="Google Shape;209;p40"/>
            <p:cNvSpPr/>
            <p:nvPr/>
          </p:nvSpPr>
          <p:spPr>
            <a:xfrm>
              <a:off x="10898640" y="-8640"/>
              <a:ext cx="1290240" cy="686664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</p:sp>
        <p:sp>
          <p:nvSpPr>
            <p:cNvPr id="210" name="Google Shape;210;p40"/>
            <p:cNvSpPr/>
            <p:nvPr/>
          </p:nvSpPr>
          <p:spPr>
            <a:xfrm>
              <a:off x="10938960" y="-8640"/>
              <a:ext cx="1249920" cy="686664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705"/>
              </a:srgbClr>
            </a:solidFill>
            <a:ln>
              <a:noFill/>
            </a:ln>
          </p:spPr>
        </p:sp>
        <p:sp>
          <p:nvSpPr>
            <p:cNvPr id="211" name="Google Shape;211;p40"/>
            <p:cNvSpPr/>
            <p:nvPr/>
          </p:nvSpPr>
          <p:spPr>
            <a:xfrm>
              <a:off x="10371600" y="3589920"/>
              <a:ext cx="1817280" cy="3268080"/>
            </a:xfrm>
            <a:custGeom>
              <a:rect b="b" l="l" r="r" t="t"/>
              <a:pathLst>
                <a:path extrusionOk="0" h="38841" w="21600">
                  <a:moveTo>
                    <a:pt x="0" y="38841"/>
                  </a:moveTo>
                  <a:lnTo>
                    <a:pt x="21600" y="0"/>
                  </a:lnTo>
                  <a:lnTo>
                    <a:pt x="21600" y="38841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>
              <a:noFill/>
            </a:ln>
          </p:spPr>
        </p:sp>
        <p:sp>
          <p:nvSpPr>
            <p:cNvPr id="212" name="Google Shape;212;p40"/>
            <p:cNvSpPr/>
            <p:nvPr/>
          </p:nvSpPr>
          <p:spPr>
            <a:xfrm>
              <a:off x="0" y="4013280"/>
              <a:ext cx="448560" cy="2844720"/>
            </a:xfrm>
            <a:custGeom>
              <a:rect b="b" l="l" r="r" t="t"/>
              <a:pathLst>
                <a:path extrusionOk="0" h="136892" w="21600">
                  <a:moveTo>
                    <a:pt x="0" y="136892"/>
                  </a:moveTo>
                  <a:lnTo>
                    <a:pt x="0" y="0"/>
                  </a:lnTo>
                  <a:lnTo>
                    <a:pt x="21600" y="136892"/>
                  </a:lnTo>
                  <a:close/>
                </a:path>
              </a:pathLst>
            </a:custGeom>
            <a:solidFill>
              <a:srgbClr val="90C226">
                <a:alpha val="84705"/>
              </a:srgbClr>
            </a:solidFill>
            <a:ln>
              <a:noFill/>
            </a:ln>
          </p:spPr>
        </p:sp>
      </p:grpSp>
      <p:sp>
        <p:nvSpPr>
          <p:cNvPr id="213" name="Google Shape;213;p40"/>
          <p:cNvSpPr txBox="1"/>
          <p:nvPr>
            <p:ph type="title"/>
          </p:nvPr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4" name="Google Shape;214;p40"/>
          <p:cNvSpPr txBox="1"/>
          <p:nvPr>
            <p:ph idx="1" type="body"/>
          </p:nvPr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5" name="Google Shape;215;p40"/>
          <p:cNvSpPr txBox="1"/>
          <p:nvPr>
            <p:ph idx="10" type="dt"/>
          </p:nvPr>
        </p:nvSpPr>
        <p:spPr>
          <a:xfrm>
            <a:off x="7205040" y="6041520"/>
            <a:ext cx="9118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6" name="Google Shape;216;p40"/>
          <p:cNvSpPr txBox="1"/>
          <p:nvPr>
            <p:ph idx="11" type="ftr"/>
          </p:nvPr>
        </p:nvSpPr>
        <p:spPr>
          <a:xfrm>
            <a:off x="677160" y="6041520"/>
            <a:ext cx="62974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7" name="Google Shape;217;p40"/>
          <p:cNvSpPr txBox="1"/>
          <p:nvPr>
            <p:ph idx="12" type="sldNum"/>
          </p:nvPr>
        </p:nvSpPr>
        <p:spPr>
          <a:xfrm>
            <a:off x="8590680" y="6041520"/>
            <a:ext cx="6832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7" name="Google Shape;267;p53"/>
          <p:cNvGrpSpPr/>
          <p:nvPr/>
        </p:nvGrpSpPr>
        <p:grpSpPr>
          <a:xfrm>
            <a:off x="0" y="-8640"/>
            <a:ext cx="12192120" cy="6867000"/>
            <a:chOff x="0" y="-8640"/>
            <a:chExt cx="12192120" cy="6867000"/>
          </a:xfrm>
        </p:grpSpPr>
        <p:cxnSp>
          <p:nvCxnSpPr>
            <p:cNvPr id="268" name="Google Shape;268;p53"/>
            <p:cNvCxnSpPr/>
            <p:nvPr/>
          </p:nvCxnSpPr>
          <p:spPr>
            <a:xfrm>
              <a:off x="9371160" y="0"/>
              <a:ext cx="1219320" cy="685836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9" name="Google Shape;269;p53"/>
            <p:cNvCxnSpPr/>
            <p:nvPr/>
          </p:nvCxnSpPr>
          <p:spPr>
            <a:xfrm flipH="1">
              <a:off x="7425360" y="3681360"/>
              <a:ext cx="4763880" cy="3177000"/>
            </a:xfrm>
            <a:prstGeom prst="straightConnector1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70" name="Google Shape;270;p53"/>
            <p:cNvSpPr/>
            <p:nvPr/>
          </p:nvSpPr>
          <p:spPr>
            <a:xfrm>
              <a:off x="9181440" y="-8640"/>
              <a:ext cx="3007440" cy="686664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29803"/>
              </a:srgbClr>
            </a:solidFill>
            <a:ln>
              <a:noFill/>
            </a:ln>
          </p:spPr>
        </p:sp>
        <p:sp>
          <p:nvSpPr>
            <p:cNvPr id="271" name="Google Shape;271;p53"/>
            <p:cNvSpPr/>
            <p:nvPr/>
          </p:nvSpPr>
          <p:spPr>
            <a:xfrm>
              <a:off x="9603360" y="-8640"/>
              <a:ext cx="2588400" cy="686664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>
              <a:noFill/>
            </a:ln>
          </p:spPr>
        </p:sp>
        <p:sp>
          <p:nvSpPr>
            <p:cNvPr id="272" name="Google Shape;272;p53"/>
            <p:cNvSpPr/>
            <p:nvPr/>
          </p:nvSpPr>
          <p:spPr>
            <a:xfrm>
              <a:off x="8932320" y="3048120"/>
              <a:ext cx="3259800" cy="3809880"/>
            </a:xfrm>
            <a:custGeom>
              <a:rect b="b" l="l" r="r" t="t"/>
              <a:pathLst>
                <a:path extrusionOk="0" h="25245" w="21600">
                  <a:moveTo>
                    <a:pt x="0" y="25245"/>
                  </a:moveTo>
                  <a:lnTo>
                    <a:pt x="21600" y="0"/>
                  </a:lnTo>
                  <a:lnTo>
                    <a:pt x="21600" y="25245"/>
                  </a:lnTo>
                  <a:close/>
                </a:path>
              </a:pathLst>
            </a:custGeom>
            <a:solidFill>
              <a:srgbClr val="54A021">
                <a:alpha val="71764"/>
              </a:srgbClr>
            </a:solidFill>
            <a:ln>
              <a:noFill/>
            </a:ln>
          </p:spPr>
        </p:sp>
        <p:sp>
          <p:nvSpPr>
            <p:cNvPr id="273" name="Google Shape;273;p53"/>
            <p:cNvSpPr/>
            <p:nvPr/>
          </p:nvSpPr>
          <p:spPr>
            <a:xfrm>
              <a:off x="9334440" y="-8640"/>
              <a:ext cx="2854440" cy="686664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</p:sp>
        <p:sp>
          <p:nvSpPr>
            <p:cNvPr id="274" name="Google Shape;274;p53"/>
            <p:cNvSpPr/>
            <p:nvPr/>
          </p:nvSpPr>
          <p:spPr>
            <a:xfrm>
              <a:off x="10898640" y="-8640"/>
              <a:ext cx="1290240" cy="686664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</p:sp>
        <p:sp>
          <p:nvSpPr>
            <p:cNvPr id="275" name="Google Shape;275;p53"/>
            <p:cNvSpPr/>
            <p:nvPr/>
          </p:nvSpPr>
          <p:spPr>
            <a:xfrm>
              <a:off x="10938960" y="-8640"/>
              <a:ext cx="1249920" cy="686664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705"/>
              </a:srgbClr>
            </a:solidFill>
            <a:ln>
              <a:noFill/>
            </a:ln>
          </p:spPr>
        </p:sp>
        <p:sp>
          <p:nvSpPr>
            <p:cNvPr id="276" name="Google Shape;276;p53"/>
            <p:cNvSpPr/>
            <p:nvPr/>
          </p:nvSpPr>
          <p:spPr>
            <a:xfrm>
              <a:off x="10371600" y="3589920"/>
              <a:ext cx="1817280" cy="3268080"/>
            </a:xfrm>
            <a:custGeom>
              <a:rect b="b" l="l" r="r" t="t"/>
              <a:pathLst>
                <a:path extrusionOk="0" h="38841" w="21600">
                  <a:moveTo>
                    <a:pt x="0" y="38841"/>
                  </a:moveTo>
                  <a:lnTo>
                    <a:pt x="21600" y="0"/>
                  </a:lnTo>
                  <a:lnTo>
                    <a:pt x="21600" y="38841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>
              <a:noFill/>
            </a:ln>
          </p:spPr>
        </p:sp>
        <p:sp>
          <p:nvSpPr>
            <p:cNvPr id="277" name="Google Shape;277;p53"/>
            <p:cNvSpPr/>
            <p:nvPr/>
          </p:nvSpPr>
          <p:spPr>
            <a:xfrm>
              <a:off x="0" y="4013280"/>
              <a:ext cx="448560" cy="2844720"/>
            </a:xfrm>
            <a:custGeom>
              <a:rect b="b" l="l" r="r" t="t"/>
              <a:pathLst>
                <a:path extrusionOk="0" h="136892" w="21600">
                  <a:moveTo>
                    <a:pt x="0" y="136892"/>
                  </a:moveTo>
                  <a:lnTo>
                    <a:pt x="0" y="0"/>
                  </a:lnTo>
                  <a:lnTo>
                    <a:pt x="21600" y="136892"/>
                  </a:lnTo>
                  <a:close/>
                </a:path>
              </a:pathLst>
            </a:custGeom>
            <a:solidFill>
              <a:srgbClr val="90C226">
                <a:alpha val="84705"/>
              </a:srgbClr>
            </a:solidFill>
            <a:ln>
              <a:noFill/>
            </a:ln>
          </p:spPr>
        </p:sp>
      </p:grpSp>
      <p:sp>
        <p:nvSpPr>
          <p:cNvPr id="278" name="Google Shape;278;p53"/>
          <p:cNvSpPr txBox="1"/>
          <p:nvPr>
            <p:ph type="title"/>
          </p:nvPr>
        </p:nvSpPr>
        <p:spPr>
          <a:xfrm>
            <a:off x="677160" y="2700720"/>
            <a:ext cx="8596800" cy="1826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9" name="Google Shape;279;p53"/>
          <p:cNvSpPr txBox="1"/>
          <p:nvPr>
            <p:ph idx="1" type="body"/>
          </p:nvPr>
        </p:nvSpPr>
        <p:spPr>
          <a:xfrm>
            <a:off x="677160" y="4527360"/>
            <a:ext cx="859680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0" name="Google Shape;280;p53"/>
          <p:cNvSpPr txBox="1"/>
          <p:nvPr>
            <p:ph idx="10" type="dt"/>
          </p:nvPr>
        </p:nvSpPr>
        <p:spPr>
          <a:xfrm>
            <a:off x="7205040" y="6041520"/>
            <a:ext cx="9118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1" name="Google Shape;281;p53"/>
          <p:cNvSpPr txBox="1"/>
          <p:nvPr>
            <p:ph idx="11" type="ftr"/>
          </p:nvPr>
        </p:nvSpPr>
        <p:spPr>
          <a:xfrm>
            <a:off x="677160" y="6041520"/>
            <a:ext cx="62974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2" name="Google Shape;282;p53"/>
          <p:cNvSpPr txBox="1"/>
          <p:nvPr>
            <p:ph idx="12" type="sldNum"/>
          </p:nvPr>
        </p:nvSpPr>
        <p:spPr>
          <a:xfrm>
            <a:off x="8590680" y="6041520"/>
            <a:ext cx="6832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9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66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36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rPr>
              <a:t>Fader vår</a:t>
            </a:r>
            <a:endParaRPr b="0" i="0" sz="3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66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3080" lvl="0" marL="34308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ts val="2240"/>
              <a:buFont typeface="Noto Sans Symbols"/>
              <a:buChar char="►"/>
            </a:pPr>
            <a:r>
              <a:rPr b="0" i="0" lang="no-NO" sz="2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Grunnleggende for vår relasjon til Gud, 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5000"/>
              </a:lnSpc>
              <a:spcBef>
                <a:spcPts val="1800"/>
              </a:spcBef>
              <a:spcAft>
                <a:spcPts val="0"/>
              </a:spcAft>
              <a:buClr>
                <a:srgbClr val="90C226"/>
              </a:buClr>
              <a:buSzPts val="2240"/>
              <a:buFont typeface="Noto Sans Symbols"/>
              <a:buChar char="►"/>
            </a:pPr>
            <a:r>
              <a:rPr b="0" i="0" lang="no-NO" sz="2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Grunnleggende for hvordan vi tenker om oss selv 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5000"/>
              </a:lnSpc>
              <a:spcBef>
                <a:spcPts val="1800"/>
              </a:spcBef>
              <a:spcAft>
                <a:spcPts val="0"/>
              </a:spcAft>
              <a:buClr>
                <a:srgbClr val="90C226"/>
              </a:buClr>
              <a:buSzPts val="2240"/>
              <a:buFont typeface="Noto Sans Symbols"/>
              <a:buChar char="►"/>
            </a:pPr>
            <a:r>
              <a:rPr b="0" i="0" lang="no-NO" sz="2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Grunnleggende for hvordan vi forholder oss til andre mennesker.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5000"/>
              </a:lnSpc>
              <a:spcBef>
                <a:spcPts val="1800"/>
              </a:spcBef>
              <a:spcAft>
                <a:spcPts val="0"/>
              </a:spcAft>
              <a:buClr>
                <a:srgbClr val="90C226"/>
              </a:buClr>
              <a:buSzPts val="2240"/>
              <a:buFont typeface="Noto Sans Symbols"/>
              <a:buChar char="►"/>
            </a:pPr>
            <a:r>
              <a:rPr b="0" i="0" lang="no-NO" sz="28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og gir en grunnleggende retning og rytme for livet.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67"/>
          <p:cNvSpPr txBox="1"/>
          <p:nvPr/>
        </p:nvSpPr>
        <p:spPr>
          <a:xfrm>
            <a:off x="1523880" y="1122480"/>
            <a:ext cx="4210920" cy="5395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Når dere ber, skal dere ikke ramse opp ord slik hedningene gjør; de tror de blir bønnhørt ved å bruke mange ord.  </a:t>
            </a:r>
            <a:r>
              <a:rPr b="0" baseline="30000" i="0" lang="no-NO" sz="1617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Vær ikke lik dem! For dere har en Far som vet hva dere trenger, før dere ber ham om det.  </a:t>
            </a:r>
            <a:r>
              <a:rPr b="0" baseline="30000" i="0" lang="no-NO" sz="1617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Slik skal dere da be:</a:t>
            </a: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Vår Far i himmelen!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La navnet ditt helliges.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0" baseline="30000" i="0" lang="no-NO" sz="1617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La riket ditt komme.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La viljen din skje på jorden slik som i himmelen.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0" baseline="30000" i="0" lang="no-NO" sz="1617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Gi oss i dag vårt daglige brød,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0" baseline="30000" i="0" lang="no-NO" sz="1617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og tilgi oss vår skyld,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slik også vi tilgir våre skyldnere.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0" baseline="30000" i="0" lang="no-NO" sz="1617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Og la oss ikke komme i fristelse,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men frels oss fra det onde.</a:t>
            </a: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*For riket er ditt og makten og æren i evighet.</a:t>
            </a:r>
            <a:br>
              <a:rPr b="0" i="0" lang="no-NO" sz="1800" u="none" cap="none" strike="noStrike"/>
            </a:b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Amen.•</a:t>
            </a: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r>
              <a:rPr b="0" baseline="30000" i="0" lang="no-NO" sz="1617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For dersom dere tilgir menneskene de misgjerningene de har gjort, skal også deres himmelske Far tilgi dere. </a:t>
            </a:r>
            <a:r>
              <a:rPr b="0" baseline="30000" i="0" lang="no-NO" sz="1617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r>
              <a:rPr b="0" i="0" lang="no-NO" sz="14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Men dersom dere ikke tilgir menneskene, skal heller ikke deres Far tilgi de misgjerningene dere har gjort.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67"/>
          <p:cNvSpPr txBox="1"/>
          <p:nvPr/>
        </p:nvSpPr>
        <p:spPr>
          <a:xfrm>
            <a:off x="5916240" y="1500840"/>
            <a:ext cx="4138920" cy="385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Fader vår, du som er i himmelen!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La ditt navn holdes hellig.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0" baseline="30000" i="0" lang="no-NO" sz="1501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La ditt rike komme.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La din vilje skje på jorden som i himmelen.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0" baseline="30000" i="0" lang="no-NO" sz="1501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Gi oss i dag vårt daglige brød. 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0" baseline="30000" i="0" lang="no-NO" sz="1501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Forlat oss vår skyld,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som vi òg forlater våre skyldnere.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0" baseline="30000" i="0" lang="no-NO" sz="1501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Led oss ikke inn i fristelse,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men frels oss fra det onde.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For riket er ditt, og makten og æren i evighet.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Amen.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68"/>
          <p:cNvSpPr txBox="1"/>
          <p:nvPr/>
        </p:nvSpPr>
        <p:spPr>
          <a:xfrm>
            <a:off x="1506960" y="1985400"/>
            <a:ext cx="7767000" cy="2484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i="0" lang="no-NO" sz="3696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14</a:t>
            </a:r>
            <a:r>
              <a:rPr b="1" i="0" lang="no-NO" sz="32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 For dersom dere tilgir menneskene de misgjerningene de har gjort, skal også deres himmelske Far tilgi dere. </a:t>
            </a:r>
            <a:r>
              <a:rPr b="1" baseline="30000" i="0" lang="no-NO" sz="3696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r>
              <a:rPr b="1" i="0" lang="no-NO" sz="3200" u="none" cap="none" strike="noStrike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 Men dersom dere ikke tilgir menneskene, skal heller ikke deres Far tilgi de misgjerningene dere har gjort.</a:t>
            </a: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69"/>
          <p:cNvSpPr txBox="1"/>
          <p:nvPr/>
        </p:nvSpPr>
        <p:spPr>
          <a:xfrm>
            <a:off x="677160" y="609480"/>
            <a:ext cx="8596800" cy="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36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rPr>
              <a:t>Bønnens tema nr. 1</a:t>
            </a:r>
            <a:endParaRPr b="0" i="0" sz="3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69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3080" lvl="0" marL="34308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ts val="1040"/>
              <a:buFont typeface="Noto Sans Symbols"/>
              <a:buChar char="►"/>
            </a:pPr>
            <a:r>
              <a:rPr b="0" i="0" lang="no-NO" sz="13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 </a:t>
            </a: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Når dere ber, skal dere ikke ramse opp ord slik hedningene gjør; de tror de blir bønnhørt ved å bruke mange ord.  </a:t>
            </a:r>
            <a:r>
              <a:rPr b="1" baseline="30000" i="0" lang="no-NO" sz="1501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Vær ikke lik dem! 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b="0" i="0" lang="no-NO" sz="13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 dere har en Far som vet hva dere trenger, før dere ber ham om det.  </a:t>
            </a:r>
            <a:r>
              <a:rPr b="1" baseline="30000" i="0" lang="no-NO" sz="1501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b="0" i="0" lang="no-NO" sz="13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Slik skal dere da be:</a:t>
            </a: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Vår Far i himmelen!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</a:t>
            </a:r>
            <a:r>
              <a:rPr b="0" i="0" lang="no-NO" sz="13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  La navnet ditt helliges.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501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La riket ditt komme.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r>
              <a:rPr b="0" i="0" lang="no-NO" sz="13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La viljen din skje </a:t>
            </a: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på jorden slik som i himmelen.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501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Gi oss i dag vårt daglige brød,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501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og tilgi oss vår skyld,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slik også vi tilgir våre skyldnere.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501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Og la oss ikke komme i fristelse,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men frels oss fra det onde.</a:t>
            </a: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*</a:t>
            </a:r>
            <a:r>
              <a:rPr b="0" i="0" lang="no-NO" sz="13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For riket er ditt og makten og æren i evighet.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         Amen</a:t>
            </a: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.•</a:t>
            </a:r>
            <a:br>
              <a:rPr b="0" i="0" lang="no-NO" sz="1800" u="none" cap="none" strike="noStrike"/>
            </a:br>
            <a:r>
              <a:rPr b="0" i="0" lang="no-NO" sz="13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3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69"/>
          <p:cNvSpPr/>
          <p:nvPr/>
        </p:nvSpPr>
        <p:spPr>
          <a:xfrm>
            <a:off x="5246280" y="223560"/>
            <a:ext cx="3151800" cy="1751040"/>
          </a:xfrm>
          <a:custGeom>
            <a:rect b="b" l="l" r="r" t="t"/>
            <a:pathLst>
              <a:path extrusionOk="0" h="21600" w="38876">
                <a:moveTo>
                  <a:pt x="0" y="10800"/>
                </a:moveTo>
                <a:close/>
              </a:path>
            </a:pathLst>
          </a:custGeom>
          <a:solidFill>
            <a:srgbClr val="9FB6C0"/>
          </a:solidFill>
          <a:ln cap="flat" cmpd="sng" w="19075">
            <a:solidFill>
              <a:srgbClr val="688E1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Gud er din far, du er hans barn av nåde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69"/>
          <p:cNvSpPr/>
          <p:nvPr/>
        </p:nvSpPr>
        <p:spPr>
          <a:xfrm>
            <a:off x="5246280" y="3130920"/>
            <a:ext cx="3281400" cy="2696040"/>
          </a:xfrm>
          <a:custGeom>
            <a:rect b="b" l="l" r="r" t="t"/>
            <a:pathLst>
              <a:path extrusionOk="0" h="7491" w="9117">
                <a:moveTo>
                  <a:pt x="2279" y="7490"/>
                </a:moveTo>
                <a:lnTo>
                  <a:pt x="2279" y="3745"/>
                </a:lnTo>
                <a:lnTo>
                  <a:pt x="0" y="3745"/>
                </a:lnTo>
                <a:lnTo>
                  <a:pt x="4558" y="0"/>
                </a:lnTo>
                <a:lnTo>
                  <a:pt x="9116" y="3745"/>
                </a:lnTo>
                <a:lnTo>
                  <a:pt x="6837" y="3745"/>
                </a:lnTo>
                <a:lnTo>
                  <a:pt x="6837" y="7490"/>
                </a:lnTo>
                <a:lnTo>
                  <a:pt x="2279" y="7490"/>
                </a:lnTo>
              </a:path>
            </a:pathLst>
          </a:custGeom>
          <a:solidFill>
            <a:srgbClr val="90C226"/>
          </a:solidFill>
          <a:ln cap="flat" cmpd="sng" w="19075">
            <a:solidFill>
              <a:srgbClr val="688E1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Takksigelse, tilbedelse, beundring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70"/>
          <p:cNvSpPr txBox="1"/>
          <p:nvPr/>
        </p:nvSpPr>
        <p:spPr>
          <a:xfrm>
            <a:off x="677160" y="609480"/>
            <a:ext cx="4332240" cy="1320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36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rPr>
              <a:t>Bønnens tema nr. 2</a:t>
            </a:r>
            <a:endParaRPr b="0" i="0" sz="3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70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3080" lvl="0" marL="34308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ts val="1440"/>
              <a:buFont typeface="Noto Sans Symbols"/>
              <a:buChar char="►"/>
            </a:pP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Vår Far i himmelen!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La navnet ditt helliges.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732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La riket ditt komme.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</a:t>
            </a: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 La viljen din skje på jorden slik som i himmelen.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732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Gi oss i dag vårt daglige brød,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732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og tilgi oss vår skyld,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slik også vi tilgir våre skyldnere.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732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Og la oss ikke komme i fristelse,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men frels oss fra det onde.</a:t>
            </a: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*For riket er ditt og makten og æren i evighet.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Amen.•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5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ts val="1200"/>
              <a:buFont typeface="Noto Sans Symbols"/>
              <a:buChar char="►"/>
            </a:pPr>
            <a:r>
              <a:rPr b="0" i="0" lang="no-NO" sz="15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b="0" i="0" sz="1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70"/>
          <p:cNvSpPr/>
          <p:nvPr/>
        </p:nvSpPr>
        <p:spPr>
          <a:xfrm>
            <a:off x="5690520" y="321120"/>
            <a:ext cx="3015720" cy="1609560"/>
          </a:xfrm>
          <a:custGeom>
            <a:rect b="b" l="l" r="r" t="t"/>
            <a:pathLst>
              <a:path extrusionOk="0" h="21600" w="40466">
                <a:moveTo>
                  <a:pt x="0" y="10800"/>
                </a:moveTo>
                <a:close/>
              </a:path>
            </a:pathLst>
          </a:custGeom>
          <a:solidFill>
            <a:srgbClr val="9FB6C0"/>
          </a:solidFill>
          <a:ln cap="flat" cmpd="sng" w="19075">
            <a:solidFill>
              <a:srgbClr val="6F91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Guds vilje er god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70"/>
          <p:cNvSpPr/>
          <p:nvPr/>
        </p:nvSpPr>
        <p:spPr>
          <a:xfrm>
            <a:off x="5875560" y="2646000"/>
            <a:ext cx="2646000" cy="3285000"/>
          </a:xfrm>
          <a:custGeom>
            <a:rect b="b" l="l" r="r" t="t"/>
            <a:pathLst>
              <a:path extrusionOk="0" h="9127" w="7352">
                <a:moveTo>
                  <a:pt x="1837" y="0"/>
                </a:moveTo>
                <a:lnTo>
                  <a:pt x="1837" y="5450"/>
                </a:lnTo>
                <a:lnTo>
                  <a:pt x="0" y="5450"/>
                </a:lnTo>
                <a:lnTo>
                  <a:pt x="3675" y="9126"/>
                </a:lnTo>
                <a:lnTo>
                  <a:pt x="7351" y="5450"/>
                </a:lnTo>
                <a:lnTo>
                  <a:pt x="5513" y="5450"/>
                </a:lnTo>
                <a:lnTo>
                  <a:pt x="5513" y="0"/>
                </a:lnTo>
                <a:lnTo>
                  <a:pt x="1837" y="0"/>
                </a:lnTo>
              </a:path>
            </a:pathLst>
          </a:custGeom>
          <a:solidFill>
            <a:srgbClr val="F5C2A3"/>
          </a:solidFill>
          <a:ln cap="flat" cmpd="sng" w="19075">
            <a:solidFill>
              <a:srgbClr val="688E1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Be om å se og annerkjenne</a:t>
            </a:r>
            <a:r>
              <a:rPr b="0" i="0" lang="no-NO" sz="16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 Guds vilje  i eget liv.</a:t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2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Så be om Guds vilje i andre forhold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71"/>
          <p:cNvSpPr txBox="1"/>
          <p:nvPr/>
        </p:nvSpPr>
        <p:spPr>
          <a:xfrm>
            <a:off x="677160" y="609480"/>
            <a:ext cx="4332240" cy="76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36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rPr>
              <a:t>Bønnens tema nr. 3</a:t>
            </a:r>
            <a:endParaRPr b="0" i="0" sz="3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71"/>
          <p:cNvSpPr txBox="1"/>
          <p:nvPr/>
        </p:nvSpPr>
        <p:spPr>
          <a:xfrm>
            <a:off x="677160" y="2160720"/>
            <a:ext cx="473688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3080" lvl="0" marL="34308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ts val="1440"/>
              <a:buFont typeface="Noto Sans Symbols"/>
              <a:buChar char="►"/>
            </a:pP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Vår Far i himmelen!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La navnet ditt helliges.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732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La riket ditt komme.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</a:t>
            </a: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0" i="0" lang="no-NO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La viljen din skje på jorden slik som i himmelen.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732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Gi oss i dag vårt daglige brød,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732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og tilgi oss vår skyld,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         slik også vi tilgir våre skyldnere.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732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Og la oss ikke komme i fristelse,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         men frels oss fra det onde.</a:t>
            </a: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*For riket er ditt og makten og æren i evighet.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Amen.•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5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ts val="1200"/>
              <a:buFont typeface="Noto Sans Symbols"/>
              <a:buChar char="►"/>
            </a:pPr>
            <a:r>
              <a:rPr b="0" i="0" lang="no-NO" sz="15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b="0" i="0" sz="1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71"/>
          <p:cNvSpPr/>
          <p:nvPr/>
        </p:nvSpPr>
        <p:spPr>
          <a:xfrm>
            <a:off x="6380280" y="185760"/>
            <a:ext cx="3015720" cy="1609560"/>
          </a:xfrm>
          <a:custGeom>
            <a:rect b="b" l="l" r="r" t="t"/>
            <a:pathLst>
              <a:path extrusionOk="0" h="21600" w="40466">
                <a:moveTo>
                  <a:pt x="0" y="10800"/>
                </a:moveTo>
                <a:close/>
              </a:path>
            </a:pathLst>
          </a:custGeom>
          <a:solidFill>
            <a:srgbClr val="9FB6C0"/>
          </a:solidFill>
          <a:ln cap="flat" cmpd="sng" w="190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Gud hjelper oss med våre behov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Baguette" id="371" name="Google Shape;371;p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5880" y="216072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71"/>
          <p:cNvSpPr/>
          <p:nvPr/>
        </p:nvSpPr>
        <p:spPr>
          <a:xfrm>
            <a:off x="7194960" y="2526480"/>
            <a:ext cx="1852920" cy="4089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cap="flat" cmpd="sng" w="19075">
            <a:solidFill>
              <a:srgbClr val="EB77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Eksistensielle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71"/>
          <p:cNvSpPr/>
          <p:nvPr/>
        </p:nvSpPr>
        <p:spPr>
          <a:xfrm>
            <a:off x="7194960" y="3513240"/>
            <a:ext cx="1852920" cy="4089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cap="flat" cmpd="sng" w="19075">
            <a:solidFill>
              <a:srgbClr val="688E1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«uviktige» 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71"/>
          <p:cNvSpPr/>
          <p:nvPr/>
        </p:nvSpPr>
        <p:spPr>
          <a:xfrm>
            <a:off x="7215840" y="4499640"/>
            <a:ext cx="1852920" cy="4089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cap="flat" cmpd="sng" w="19075">
            <a:solidFill>
              <a:srgbClr val="688E1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relasjonelle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71"/>
          <p:cNvSpPr/>
          <p:nvPr/>
        </p:nvSpPr>
        <p:spPr>
          <a:xfrm>
            <a:off x="7215840" y="5470920"/>
            <a:ext cx="1852920" cy="4089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00"/>
          </a:solidFill>
          <a:ln cap="flat" cmpd="sng" w="19075">
            <a:solidFill>
              <a:srgbClr val="688E1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Åndelig kraft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jerteformet Merke" id="376" name="Google Shape;376;p7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5880" y="430380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ue" id="377" name="Google Shape;377;p7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95880" y="521820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onfettiball" id="378" name="Google Shape;378;p7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095880" y="323208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72"/>
          <p:cNvSpPr txBox="1"/>
          <p:nvPr/>
        </p:nvSpPr>
        <p:spPr>
          <a:xfrm>
            <a:off x="677160" y="609480"/>
            <a:ext cx="4332240" cy="1320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3600" u="none" cap="none" strike="noStrike">
                <a:solidFill>
                  <a:srgbClr val="90C226"/>
                </a:solidFill>
                <a:latin typeface="Trebuchet MS"/>
                <a:ea typeface="Trebuchet MS"/>
                <a:cs typeface="Trebuchet MS"/>
                <a:sym typeface="Trebuchet MS"/>
              </a:rPr>
              <a:t>Bønnens tema nr. 4</a:t>
            </a:r>
            <a:endParaRPr b="0" i="0" sz="3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72"/>
          <p:cNvSpPr txBox="1"/>
          <p:nvPr/>
        </p:nvSpPr>
        <p:spPr>
          <a:xfrm>
            <a:off x="677160" y="2160720"/>
            <a:ext cx="492588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3080" lvl="0" marL="34308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ts val="1440"/>
              <a:buFont typeface="Noto Sans Symbols"/>
              <a:buChar char="►"/>
            </a:pP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Vår Far i himmelen!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        La navnet ditt helliges.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732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La riket ditt komme.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</a:t>
            </a:r>
            <a:r>
              <a:rPr b="0" i="0" lang="no-NO" sz="15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  La viljen din skje på jorden slik som i himmelen.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732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Gi oss i dag vårt daglige brød,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732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og tilgi oss vår skyld,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slik også vi tilgir våre skyldnere.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1732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Og la oss ikke komme i fristelse,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men frels oss fra det onde.</a:t>
            </a: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*For riket er ditt og makten og æren i evighet.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Amen.•</a:t>
            </a:r>
            <a:br>
              <a:rPr b="0" i="0" lang="no-NO" sz="1800" u="none" cap="none" strike="noStrike"/>
            </a:br>
            <a:r>
              <a:rPr b="0" i="0" lang="no-NO" sz="15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5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80000"/>
              </a:lnSpc>
              <a:spcBef>
                <a:spcPts val="1001"/>
              </a:spcBef>
              <a:spcAft>
                <a:spcPts val="0"/>
              </a:spcAft>
              <a:buClr>
                <a:srgbClr val="90C226"/>
              </a:buClr>
              <a:buSzPts val="1200"/>
              <a:buFont typeface="Noto Sans Symbols"/>
              <a:buChar char="►"/>
            </a:pPr>
            <a:r>
              <a:rPr b="0" i="0" lang="no-NO" sz="15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b="0" i="0" sz="1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72"/>
          <p:cNvSpPr/>
          <p:nvPr/>
        </p:nvSpPr>
        <p:spPr>
          <a:xfrm>
            <a:off x="5690520" y="321120"/>
            <a:ext cx="3015720" cy="1609560"/>
          </a:xfrm>
          <a:custGeom>
            <a:rect b="b" l="l" r="r" t="t"/>
            <a:pathLst>
              <a:path extrusionOk="0" h="21600" w="40466">
                <a:moveTo>
                  <a:pt x="0" y="10800"/>
                </a:moveTo>
                <a:close/>
              </a:path>
            </a:pathLst>
          </a:custGeom>
          <a:solidFill>
            <a:srgbClr val="9FB6C0"/>
          </a:solidFill>
          <a:ln cap="flat" cmpd="sng" w="19075">
            <a:solidFill>
              <a:srgbClr val="6F91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Gud vil ha rettferdighet i verden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72"/>
          <p:cNvSpPr/>
          <p:nvPr/>
        </p:nvSpPr>
        <p:spPr>
          <a:xfrm>
            <a:off x="5603040" y="2568240"/>
            <a:ext cx="3988440" cy="2665440"/>
          </a:xfrm>
          <a:custGeom>
            <a:rect b="b" l="l" r="r" t="t"/>
            <a:pathLst>
              <a:path extrusionOk="0" h="7406" w="11081">
                <a:moveTo>
                  <a:pt x="0" y="1851"/>
                </a:moveTo>
                <a:lnTo>
                  <a:pt x="7377" y="1851"/>
                </a:lnTo>
                <a:lnTo>
                  <a:pt x="7377" y="0"/>
                </a:lnTo>
                <a:lnTo>
                  <a:pt x="11080" y="3702"/>
                </a:lnTo>
                <a:lnTo>
                  <a:pt x="7377" y="7405"/>
                </a:lnTo>
                <a:lnTo>
                  <a:pt x="7377" y="5553"/>
                </a:lnTo>
                <a:lnTo>
                  <a:pt x="0" y="5553"/>
                </a:lnTo>
                <a:lnTo>
                  <a:pt x="0" y="1851"/>
                </a:lnTo>
              </a:path>
            </a:pathLst>
          </a:custGeom>
          <a:solidFill>
            <a:srgbClr val="F1A374"/>
          </a:solidFill>
          <a:ln cap="flat" cmpd="sng" w="19075">
            <a:solidFill>
              <a:srgbClr val="688E1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Be om Jesu komme, be for misjon, evangelisering, diakoni,  be for myndigheter og fredsarbeidere m. m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73"/>
          <p:cNvSpPr txBox="1"/>
          <p:nvPr/>
        </p:nvSpPr>
        <p:spPr>
          <a:xfrm>
            <a:off x="677160" y="609480"/>
            <a:ext cx="8596800" cy="1320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3200" u="none" cap="none" strike="noStrike">
                <a:solidFill>
                  <a:srgbClr val="90C226"/>
                </a:solidFill>
                <a:latin typeface="Calibri"/>
                <a:ea typeface="Calibri"/>
                <a:cs typeface="Calibri"/>
                <a:sym typeface="Calibri"/>
              </a:rPr>
              <a:t>Be fader vår sakte,</a:t>
            </a:r>
            <a:br>
              <a:rPr b="0" i="0" lang="no-NO" sz="1800" u="none" cap="none" strike="noStrike"/>
            </a:br>
            <a:r>
              <a:rPr b="0" i="0" lang="no-NO" sz="3200" u="none" cap="none" strike="noStrike">
                <a:solidFill>
                  <a:srgbClr val="90C226"/>
                </a:solidFill>
                <a:latin typeface="Calibri"/>
                <a:ea typeface="Calibri"/>
                <a:cs typeface="Calibri"/>
                <a:sym typeface="Calibri"/>
              </a:rPr>
              <a:t> og la det være et mønster for bønnen:</a:t>
            </a:r>
            <a:br>
              <a:rPr b="0" i="0" lang="no-NO" sz="1800" u="none" cap="none" strike="noStrike"/>
            </a:br>
            <a:endParaRPr b="0" i="0" sz="3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73"/>
          <p:cNvSpPr txBox="1"/>
          <p:nvPr/>
        </p:nvSpPr>
        <p:spPr>
          <a:xfrm>
            <a:off x="677160" y="2160720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3080" lvl="0" marL="343080" marR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Char char="►"/>
            </a:pPr>
            <a:r>
              <a:rPr b="0" i="0" lang="no-NO" sz="24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1) Fokuser på ham, takke og tilbe ham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5000"/>
              </a:lnSpc>
              <a:spcBef>
                <a:spcPts val="180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Char char="►"/>
            </a:pPr>
            <a:r>
              <a:rPr b="0" i="0" lang="no-NO" sz="24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2) Be om hjelp til å innordne deg hans vilje personlig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5000"/>
              </a:lnSpc>
              <a:spcBef>
                <a:spcPts val="180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Char char="►"/>
            </a:pPr>
            <a:r>
              <a:rPr b="0" i="0" lang="no-NO" sz="24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3) Be han vise deg om du må ta oppgjør med noe galt i livet ditt overfor Gud og overfor andre. 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0" i="0" lang="no-NO" sz="24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	Be om alt du trenger og vær frimodig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5000"/>
              </a:lnSpc>
              <a:spcBef>
                <a:spcPts val="1800"/>
              </a:spcBef>
              <a:spcAft>
                <a:spcPts val="0"/>
              </a:spcAft>
              <a:buClr>
                <a:srgbClr val="90C226"/>
              </a:buClr>
              <a:buSzPts val="1920"/>
              <a:buFont typeface="Noto Sans Symbols"/>
              <a:buChar char="►"/>
            </a:pPr>
            <a:r>
              <a:rPr b="0" i="0" lang="no-NO" sz="2400" u="none" cap="none" strike="noStrike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4) Og be om at Guds rike kommer og hans vilje får gjennomslag i verden rundt deg.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343080" lvl="0" marL="34308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0C226"/>
              </a:buClr>
              <a:buSzPts val="1440"/>
              <a:buFont typeface="Noto Sans Symbols"/>
              <a:buChar char="►"/>
            </a:pPr>
            <a:r>
              <a:rPr b="0" i="0" lang="no-NO" sz="18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74"/>
          <p:cNvSpPr txBox="1"/>
          <p:nvPr/>
        </p:nvSpPr>
        <p:spPr>
          <a:xfrm>
            <a:off x="2072160" y="1028520"/>
            <a:ext cx="7076880" cy="480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Vår Far i himmelen!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La navnet ditt helliges.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2079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La riket ditt komme.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La viljen din skje på jorden slik som i himmelen.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2079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Gi oss i dag vårt daglige brød,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2079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og tilgi oss vår skyld,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slik også vi tilgir våre skyldnere.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1" baseline="30000" i="0" lang="no-NO" sz="2079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Og la oss ikke komme i fristelse,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men frels oss fra det onde.</a:t>
            </a:r>
            <a:br>
              <a:rPr b="0" i="0" lang="no-NO" sz="1800" u="none" cap="none" strike="noStrike"/>
            </a:b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*For riket er ditt og makten og æren i evighet.</a:t>
            </a:r>
            <a:br>
              <a:rPr b="0" i="0" lang="no-NO" sz="1800" u="none" cap="none" strike="noStrike"/>
            </a:br>
            <a:r>
              <a:rPr b="0" i="0" lang="no-NO" sz="18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          Amen.•</a:t>
            </a:r>
            <a:br>
              <a:rPr b="0" i="0" lang="no-NO" sz="1800" u="none" cap="none" strike="noStrike"/>
            </a:b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